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931B-EFA1-4823-8F8E-3F469F5D7435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3FA-3DDB-4ABE-BA19-BB538EDAC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69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931B-EFA1-4823-8F8E-3F469F5D7435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73FA-3DDB-4ABE-BA19-BB538EDAC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35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Vector mechanıcs for engıneers: statıcs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3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7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1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smtClean="0"/>
              <a:t>Contents</a:t>
            </a:r>
            <a:endParaRPr lang="tr-TR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smtClean="0"/>
              <a:t>Introduction</a:t>
            </a:r>
            <a:endParaRPr lang="tr-TR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 smtClean="0"/>
              <a:t>Center of Gravity of a 2D Body</a:t>
            </a:r>
            <a:endParaRPr lang="en-US" altLang="tr-TR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1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0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Vector mechanıcs for engıneers: statıcs</vt:lpstr>
      <vt:lpstr>Contents</vt:lpstr>
      <vt:lpstr>Introduction</vt:lpstr>
      <vt:lpstr>Center of Gravity of a 2D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mechanıcs for engıneers: statıcs</dc:title>
  <dc:creator>merve can</dc:creator>
  <cp:lastModifiedBy>merve can</cp:lastModifiedBy>
  <cp:revision>1</cp:revision>
  <dcterms:created xsi:type="dcterms:W3CDTF">2020-03-24T18:28:59Z</dcterms:created>
  <dcterms:modified xsi:type="dcterms:W3CDTF">2020-03-24T18:28:59Z</dcterms:modified>
</cp:coreProperties>
</file>