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2C11-D2C5-4443-B255-B4B26AC0AE78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4F58-FB38-405B-BE0F-8D915AAB9C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34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2C11-D2C5-4443-B255-B4B26AC0AE78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4F58-FB38-405B-BE0F-8D915AAB9C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9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Vector mechanıcs for engıneers: statıcs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1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smtClean="0"/>
              <a:t>Contents</a:t>
            </a:r>
            <a:endParaRPr lang="tr-TR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3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smtClean="0"/>
              <a:t>Introduction</a:t>
            </a:r>
            <a:endParaRPr lang="tr-TR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Vector mechanıcs for engıneers: statıcs</vt:lpstr>
      <vt:lpstr>Contents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mechanıcs for engıneers: statıcs</dc:title>
  <dc:creator>merve can</dc:creator>
  <cp:lastModifiedBy>merve can</cp:lastModifiedBy>
  <cp:revision>1</cp:revision>
  <dcterms:created xsi:type="dcterms:W3CDTF">2020-03-24T18:30:15Z</dcterms:created>
  <dcterms:modified xsi:type="dcterms:W3CDTF">2020-03-24T18:30:15Z</dcterms:modified>
</cp:coreProperties>
</file>